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" y="13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80FE-ED94-491E-9A5E-1F5A74BE815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C11B-531B-4CE0-B0F3-6129527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3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80FE-ED94-491E-9A5E-1F5A74BE815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C11B-531B-4CE0-B0F3-6129527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2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80FE-ED94-491E-9A5E-1F5A74BE815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C11B-531B-4CE0-B0F3-6129527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8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80FE-ED94-491E-9A5E-1F5A74BE815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C11B-531B-4CE0-B0F3-6129527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0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80FE-ED94-491E-9A5E-1F5A74BE815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C11B-531B-4CE0-B0F3-6129527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7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80FE-ED94-491E-9A5E-1F5A74BE815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C11B-531B-4CE0-B0F3-6129527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02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80FE-ED94-491E-9A5E-1F5A74BE815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C11B-531B-4CE0-B0F3-6129527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80FE-ED94-491E-9A5E-1F5A74BE815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C11B-531B-4CE0-B0F3-6129527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8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80FE-ED94-491E-9A5E-1F5A74BE815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C11B-531B-4CE0-B0F3-6129527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0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80FE-ED94-491E-9A5E-1F5A74BE815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C11B-531B-4CE0-B0F3-6129527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80FE-ED94-491E-9A5E-1F5A74BE815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C11B-531B-4CE0-B0F3-6129527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5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780FE-ED94-491E-9A5E-1F5A74BE8150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C11B-531B-4CE0-B0F3-6129527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75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x_id-8459E808-8F40-4673-B856-062067C85C88" descr="Image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83" t="6717" r="35977" b="63094"/>
          <a:stretch/>
        </p:blipFill>
        <p:spPr bwMode="auto">
          <a:xfrm>
            <a:off x="4003589" y="1297459"/>
            <a:ext cx="3138616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9394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Poole</dc:creator>
  <cp:lastModifiedBy>David Poole</cp:lastModifiedBy>
  <cp:revision>1</cp:revision>
  <dcterms:created xsi:type="dcterms:W3CDTF">2023-04-06T16:58:07Z</dcterms:created>
  <dcterms:modified xsi:type="dcterms:W3CDTF">2023-04-06T16:58:36Z</dcterms:modified>
</cp:coreProperties>
</file>