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63" r:id="rId3"/>
  </p:sldIdLst>
  <p:sldSz cx="43891200" cy="32918400"/>
  <p:notesSz cx="7019925" cy="9305925"/>
  <p:defaultTextStyle>
    <a:defPPr>
      <a:defRPr lang="en-US"/>
    </a:defPPr>
    <a:lvl1pPr marL="0" algn="l" defTabSz="4385503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2749" algn="l" defTabSz="4385503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5503" algn="l" defTabSz="4385503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78252" algn="l" defTabSz="4385503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1006" algn="l" defTabSz="4385503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63760" algn="l" defTabSz="4385503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56505" algn="l" defTabSz="4385503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49262" algn="l" defTabSz="4385503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42020" algn="l" defTabSz="4385503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2E85"/>
    <a:srgbClr val="321858"/>
    <a:srgbClr val="5F497A"/>
    <a:srgbClr val="993300"/>
    <a:srgbClr val="009999"/>
    <a:srgbClr val="FFFFFF"/>
    <a:srgbClr val="000066"/>
    <a:srgbClr val="B48F58"/>
    <a:srgbClr val="0033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60" autoAdjust="0"/>
    <p:restoredTop sz="99287" autoAdjust="0"/>
  </p:normalViewPr>
  <p:slideViewPr>
    <p:cSldViewPr>
      <p:cViewPr varScale="1">
        <p:scale>
          <a:sx n="19" d="100"/>
          <a:sy n="19" d="100"/>
        </p:scale>
        <p:origin x="876" y="60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2282" cy="4659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069" y="0"/>
            <a:ext cx="3042282" cy="4659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56007-A051-421A-B67F-79E9798644F8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6913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08" y="4419986"/>
            <a:ext cx="5615310" cy="41886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8332"/>
            <a:ext cx="3042282" cy="4659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069" y="8838332"/>
            <a:ext cx="3042282" cy="4659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1545B-A135-4685-8AFB-AB5275699D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494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64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6821" algn="l" defTabSz="91364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3642" algn="l" defTabSz="91364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472" algn="l" defTabSz="91364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293" algn="l" defTabSz="91364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4122" algn="l" defTabSz="91364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0943" algn="l" defTabSz="91364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7764" algn="l" defTabSz="91364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4585" algn="l" defTabSz="91364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4275" y="696913"/>
            <a:ext cx="4651375" cy="34893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1545B-A135-4685-8AFB-AB5275699D7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316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54"/>
            <a:ext cx="37307520" cy="70561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2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5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78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1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63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56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49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42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BDF-B630-46EA-B775-CDF79EED72BD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5E13-7402-4248-B44A-5E75ACAD18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11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BDF-B630-46EA-B775-CDF79EED72BD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5E13-7402-4248-B44A-5E75ACAD18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8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6" y="6324601"/>
            <a:ext cx="47404021" cy="1348206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4" y="6324601"/>
            <a:ext cx="141480542" cy="13482066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BDF-B630-46EA-B775-CDF79EED72BD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5E13-7402-4248-B44A-5E75ACAD18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440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98" y="10226685"/>
            <a:ext cx="37306249" cy="70548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4" y="18653125"/>
            <a:ext cx="30724472" cy="84137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79BE-CBB2-447C-91CC-5B7DBD47F2C5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DF4C-604E-4D89-81B4-EA1E0CCC82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510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79BE-CBB2-447C-91CC-5B7DBD47F2C5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DF4C-604E-4D89-81B4-EA1E0CCC82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805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440"/>
            <a:ext cx="37307836" cy="6537325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541"/>
            <a:ext cx="37307836" cy="720090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682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64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37047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82729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28412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7409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19776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65458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79BE-CBB2-447C-91CC-5B7DBD47F2C5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DF4C-604E-4D89-81B4-EA1E0CCC82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78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42" y="7680325"/>
            <a:ext cx="19675477" cy="21724940"/>
          </a:xfrm>
        </p:spPr>
        <p:txBody>
          <a:bodyPr/>
          <a:lstStyle>
            <a:lvl1pPr>
              <a:defRPr sz="2600"/>
            </a:lvl1pPr>
            <a:lvl2pPr>
              <a:defRPr sz="2600"/>
            </a:lvl2pPr>
            <a:lvl3pPr>
              <a:defRPr sz="22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21" y="7680325"/>
            <a:ext cx="19675477" cy="21724940"/>
          </a:xfrm>
        </p:spPr>
        <p:txBody>
          <a:bodyPr/>
          <a:lstStyle>
            <a:lvl1pPr>
              <a:defRPr sz="2600"/>
            </a:lvl1pPr>
            <a:lvl2pPr>
              <a:defRPr sz="2600"/>
            </a:lvl2pPr>
            <a:lvl3pPr>
              <a:defRPr sz="22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79BE-CBB2-447C-91CC-5B7DBD47F2C5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DF4C-604E-4D89-81B4-EA1E0CCC82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47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30" y="7369177"/>
            <a:ext cx="19392898" cy="307022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56821" indent="0">
              <a:buNone/>
              <a:defRPr sz="2200" b="1"/>
            </a:lvl2pPr>
            <a:lvl3pPr marL="913642" indent="0">
              <a:buNone/>
              <a:defRPr sz="1700" b="1"/>
            </a:lvl3pPr>
            <a:lvl4pPr marL="1370472" indent="0">
              <a:buNone/>
              <a:defRPr sz="1700" b="1"/>
            </a:lvl4pPr>
            <a:lvl5pPr marL="1827293" indent="0">
              <a:buNone/>
              <a:defRPr sz="1700" b="1"/>
            </a:lvl5pPr>
            <a:lvl6pPr marL="2284122" indent="0">
              <a:buNone/>
              <a:defRPr sz="1700" b="1"/>
            </a:lvl6pPr>
            <a:lvl7pPr marL="2740943" indent="0">
              <a:buNone/>
              <a:defRPr sz="1700" b="1"/>
            </a:lvl7pPr>
            <a:lvl8pPr marL="3197764" indent="0">
              <a:buNone/>
              <a:defRPr sz="1700" b="1"/>
            </a:lvl8pPr>
            <a:lvl9pPr marL="3654585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30" y="10439409"/>
            <a:ext cx="19392898" cy="1896586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43" y="7369177"/>
            <a:ext cx="19400838" cy="307022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56821" indent="0">
              <a:buNone/>
              <a:defRPr sz="2200" b="1"/>
            </a:lvl2pPr>
            <a:lvl3pPr marL="913642" indent="0">
              <a:buNone/>
              <a:defRPr sz="1700" b="1"/>
            </a:lvl3pPr>
            <a:lvl4pPr marL="1370472" indent="0">
              <a:buNone/>
              <a:defRPr sz="1700" b="1"/>
            </a:lvl4pPr>
            <a:lvl5pPr marL="1827293" indent="0">
              <a:buNone/>
              <a:defRPr sz="1700" b="1"/>
            </a:lvl5pPr>
            <a:lvl6pPr marL="2284122" indent="0">
              <a:buNone/>
              <a:defRPr sz="1700" b="1"/>
            </a:lvl6pPr>
            <a:lvl7pPr marL="2740943" indent="0">
              <a:buNone/>
              <a:defRPr sz="1700" b="1"/>
            </a:lvl7pPr>
            <a:lvl8pPr marL="3197764" indent="0">
              <a:buNone/>
              <a:defRPr sz="1700" b="1"/>
            </a:lvl8pPr>
            <a:lvl9pPr marL="3654585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43" y="10439409"/>
            <a:ext cx="19400838" cy="1896586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79BE-CBB2-447C-91CC-5B7DBD47F2C5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DF4C-604E-4D89-81B4-EA1E0CCC82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015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79BE-CBB2-447C-91CC-5B7DBD47F2C5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DF4C-604E-4D89-81B4-EA1E0CCC82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966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79BE-CBB2-447C-91CC-5B7DBD47F2C5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DF4C-604E-4D89-81B4-EA1E0CCC82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4658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2" y="1311275"/>
            <a:ext cx="14439902" cy="557688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4"/>
            <a:ext cx="24536403" cy="28093988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2" y="6888163"/>
            <a:ext cx="14439902" cy="22517100"/>
          </a:xfrm>
        </p:spPr>
        <p:txBody>
          <a:bodyPr/>
          <a:lstStyle>
            <a:lvl1pPr marL="0" indent="0">
              <a:buNone/>
              <a:defRPr sz="1300"/>
            </a:lvl1pPr>
            <a:lvl2pPr marL="456821" indent="0">
              <a:buNone/>
              <a:defRPr sz="1300"/>
            </a:lvl2pPr>
            <a:lvl3pPr marL="913642" indent="0">
              <a:buNone/>
              <a:defRPr sz="900"/>
            </a:lvl3pPr>
            <a:lvl4pPr marL="1370472" indent="0">
              <a:buNone/>
              <a:defRPr sz="900"/>
            </a:lvl4pPr>
            <a:lvl5pPr marL="1827293" indent="0">
              <a:buNone/>
              <a:defRPr sz="900"/>
            </a:lvl5pPr>
            <a:lvl6pPr marL="2284122" indent="0">
              <a:buNone/>
              <a:defRPr sz="900"/>
            </a:lvl6pPr>
            <a:lvl7pPr marL="2740943" indent="0">
              <a:buNone/>
              <a:defRPr sz="900"/>
            </a:lvl7pPr>
            <a:lvl8pPr marL="3197764" indent="0">
              <a:buNone/>
              <a:defRPr sz="900"/>
            </a:lvl8pPr>
            <a:lvl9pPr marL="365458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79BE-CBB2-447C-91CC-5B7DBD47F2C5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DF4C-604E-4D89-81B4-EA1E0CCC82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27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BDF-B630-46EA-B775-CDF79EED72BD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5E13-7402-4248-B44A-5E75ACAD18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9162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2" y="23042574"/>
            <a:ext cx="26335036" cy="272097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2" y="2941643"/>
            <a:ext cx="26335036" cy="19750088"/>
          </a:xfrm>
        </p:spPr>
        <p:txBody>
          <a:bodyPr/>
          <a:lstStyle>
            <a:lvl1pPr marL="0" indent="0">
              <a:buNone/>
              <a:defRPr sz="3000"/>
            </a:lvl1pPr>
            <a:lvl2pPr marL="456821" indent="0">
              <a:buNone/>
              <a:defRPr sz="2600"/>
            </a:lvl2pPr>
            <a:lvl3pPr marL="913642" indent="0">
              <a:buNone/>
              <a:defRPr sz="2600"/>
            </a:lvl3pPr>
            <a:lvl4pPr marL="1370472" indent="0">
              <a:buNone/>
              <a:defRPr sz="2200"/>
            </a:lvl4pPr>
            <a:lvl5pPr marL="1827293" indent="0">
              <a:buNone/>
              <a:defRPr sz="2200"/>
            </a:lvl5pPr>
            <a:lvl6pPr marL="2284122" indent="0">
              <a:buNone/>
              <a:defRPr sz="2200"/>
            </a:lvl6pPr>
            <a:lvl7pPr marL="2740943" indent="0">
              <a:buNone/>
              <a:defRPr sz="2200"/>
            </a:lvl7pPr>
            <a:lvl8pPr marL="3197764" indent="0">
              <a:buNone/>
              <a:defRPr sz="2200"/>
            </a:lvl8pPr>
            <a:lvl9pPr marL="3654585" indent="0">
              <a:buNone/>
              <a:defRPr sz="22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2" y="25763537"/>
            <a:ext cx="26335036" cy="3862388"/>
          </a:xfrm>
        </p:spPr>
        <p:txBody>
          <a:bodyPr/>
          <a:lstStyle>
            <a:lvl1pPr marL="0" indent="0">
              <a:buNone/>
              <a:defRPr sz="1300"/>
            </a:lvl1pPr>
            <a:lvl2pPr marL="456821" indent="0">
              <a:buNone/>
              <a:defRPr sz="1300"/>
            </a:lvl2pPr>
            <a:lvl3pPr marL="913642" indent="0">
              <a:buNone/>
              <a:defRPr sz="900"/>
            </a:lvl3pPr>
            <a:lvl4pPr marL="1370472" indent="0">
              <a:buNone/>
              <a:defRPr sz="900"/>
            </a:lvl4pPr>
            <a:lvl5pPr marL="1827293" indent="0">
              <a:buNone/>
              <a:defRPr sz="900"/>
            </a:lvl5pPr>
            <a:lvl6pPr marL="2284122" indent="0">
              <a:buNone/>
              <a:defRPr sz="900"/>
            </a:lvl6pPr>
            <a:lvl7pPr marL="2740943" indent="0">
              <a:buNone/>
              <a:defRPr sz="900"/>
            </a:lvl7pPr>
            <a:lvl8pPr marL="3197764" indent="0">
              <a:buNone/>
              <a:defRPr sz="900"/>
            </a:lvl8pPr>
            <a:lvl9pPr marL="365458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79BE-CBB2-447C-91CC-5B7DBD47F2C5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DF4C-604E-4D89-81B4-EA1E0CCC82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2088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79BE-CBB2-447C-91CC-5B7DBD47F2C5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DF4C-604E-4D89-81B4-EA1E0CCC82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362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6" y="1317626"/>
            <a:ext cx="9875836" cy="280876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30" y="1317626"/>
            <a:ext cx="29475112" cy="280876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79BE-CBB2-447C-91CC-5B7DBD47F2C5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DF4C-604E-4D89-81B4-EA1E0CCC82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52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7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92749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5503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3pPr>
            <a:lvl4pPr marL="6578252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4pPr>
            <a:lvl5pPr marL="8771006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5pPr>
            <a:lvl6pPr marL="1096376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6pPr>
            <a:lvl7pPr marL="13156505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7pPr>
            <a:lvl8pPr marL="15349262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8pPr>
            <a:lvl9pPr marL="1754202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BDF-B630-46EA-B775-CDF79EED72BD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5E13-7402-4248-B44A-5E75ACAD18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7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39" y="36865561"/>
            <a:ext cx="94442281" cy="104279701"/>
          </a:xfrm>
        </p:spPr>
        <p:txBody>
          <a:bodyPr/>
          <a:lstStyle>
            <a:lvl1pPr>
              <a:defRPr sz="13400"/>
            </a:lvl1pPr>
            <a:lvl2pPr>
              <a:defRPr sz="11600"/>
            </a:lvl2pPr>
            <a:lvl3pPr>
              <a:defRPr sz="95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0" y="36865561"/>
            <a:ext cx="94442281" cy="104279701"/>
          </a:xfrm>
        </p:spPr>
        <p:txBody>
          <a:bodyPr/>
          <a:lstStyle>
            <a:lvl1pPr>
              <a:defRPr sz="13400"/>
            </a:lvl1pPr>
            <a:lvl2pPr>
              <a:defRPr sz="11600"/>
            </a:lvl2pPr>
            <a:lvl3pPr>
              <a:defRPr sz="95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BDF-B630-46EA-B775-CDF79EED72BD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5E13-7402-4248-B44A-5E75ACAD18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66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1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4" cy="3070859"/>
          </a:xfrm>
        </p:spPr>
        <p:txBody>
          <a:bodyPr anchor="b"/>
          <a:lstStyle>
            <a:lvl1pPr marL="0" indent="0">
              <a:buNone/>
              <a:defRPr sz="11600" b="1"/>
            </a:lvl1pPr>
            <a:lvl2pPr marL="2192749" indent="0">
              <a:buNone/>
              <a:defRPr sz="9500" b="1"/>
            </a:lvl2pPr>
            <a:lvl3pPr marL="4385503" indent="0">
              <a:buNone/>
              <a:defRPr sz="8600" b="1"/>
            </a:lvl3pPr>
            <a:lvl4pPr marL="6578252" indent="0">
              <a:buNone/>
              <a:defRPr sz="7800" b="1"/>
            </a:lvl4pPr>
            <a:lvl5pPr marL="8771006" indent="0">
              <a:buNone/>
              <a:defRPr sz="7800" b="1"/>
            </a:lvl5pPr>
            <a:lvl6pPr marL="10963760" indent="0">
              <a:buNone/>
              <a:defRPr sz="7800" b="1"/>
            </a:lvl6pPr>
            <a:lvl7pPr marL="13156505" indent="0">
              <a:buNone/>
              <a:defRPr sz="7800" b="1"/>
            </a:lvl7pPr>
            <a:lvl8pPr marL="15349262" indent="0">
              <a:buNone/>
              <a:defRPr sz="7800" b="1"/>
            </a:lvl8pPr>
            <a:lvl9pPr marL="17542020" indent="0">
              <a:buNone/>
              <a:defRPr sz="7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1"/>
            <a:ext cx="19392904" cy="18966181"/>
          </a:xfrm>
        </p:spPr>
        <p:txBody>
          <a:bodyPr/>
          <a:lstStyle>
            <a:lvl1pPr>
              <a:defRPr sz="11600"/>
            </a:lvl1pPr>
            <a:lvl2pPr>
              <a:defRPr sz="9500"/>
            </a:lvl2pPr>
            <a:lvl3pPr>
              <a:defRPr sz="86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39" y="7368542"/>
            <a:ext cx="19400521" cy="3070859"/>
          </a:xfrm>
        </p:spPr>
        <p:txBody>
          <a:bodyPr anchor="b"/>
          <a:lstStyle>
            <a:lvl1pPr marL="0" indent="0">
              <a:buNone/>
              <a:defRPr sz="11600" b="1"/>
            </a:lvl1pPr>
            <a:lvl2pPr marL="2192749" indent="0">
              <a:buNone/>
              <a:defRPr sz="9500" b="1"/>
            </a:lvl2pPr>
            <a:lvl3pPr marL="4385503" indent="0">
              <a:buNone/>
              <a:defRPr sz="8600" b="1"/>
            </a:lvl3pPr>
            <a:lvl4pPr marL="6578252" indent="0">
              <a:buNone/>
              <a:defRPr sz="7800" b="1"/>
            </a:lvl4pPr>
            <a:lvl5pPr marL="8771006" indent="0">
              <a:buNone/>
              <a:defRPr sz="7800" b="1"/>
            </a:lvl5pPr>
            <a:lvl6pPr marL="10963760" indent="0">
              <a:buNone/>
              <a:defRPr sz="7800" b="1"/>
            </a:lvl6pPr>
            <a:lvl7pPr marL="13156505" indent="0">
              <a:buNone/>
              <a:defRPr sz="7800" b="1"/>
            </a:lvl7pPr>
            <a:lvl8pPr marL="15349262" indent="0">
              <a:buNone/>
              <a:defRPr sz="7800" b="1"/>
            </a:lvl8pPr>
            <a:lvl9pPr marL="17542020" indent="0">
              <a:buNone/>
              <a:defRPr sz="7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39" y="10439401"/>
            <a:ext cx="19400521" cy="18966181"/>
          </a:xfrm>
        </p:spPr>
        <p:txBody>
          <a:bodyPr/>
          <a:lstStyle>
            <a:lvl1pPr>
              <a:defRPr sz="11600"/>
            </a:lvl1pPr>
            <a:lvl2pPr>
              <a:defRPr sz="9500"/>
            </a:lvl2pPr>
            <a:lvl3pPr>
              <a:defRPr sz="86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BDF-B630-46EA-B775-CDF79EED72BD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5E13-7402-4248-B44A-5E75ACAD18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972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BDF-B630-46EA-B775-CDF79EED72BD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5E13-7402-4248-B44A-5E75ACAD18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709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BDF-B630-46EA-B775-CDF79EED72BD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5E13-7402-4248-B44A-5E75ACAD18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62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6" y="1310639"/>
            <a:ext cx="14439902" cy="5577840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37" y="1310642"/>
            <a:ext cx="24536403" cy="28094943"/>
          </a:xfrm>
        </p:spPr>
        <p:txBody>
          <a:bodyPr/>
          <a:lstStyle>
            <a:lvl1pPr>
              <a:defRPr sz="15500"/>
            </a:lvl1pPr>
            <a:lvl2pPr>
              <a:defRPr sz="13400"/>
            </a:lvl2pPr>
            <a:lvl3pPr>
              <a:defRPr sz="116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6" y="6888482"/>
            <a:ext cx="14439902" cy="22517103"/>
          </a:xfrm>
        </p:spPr>
        <p:txBody>
          <a:bodyPr/>
          <a:lstStyle>
            <a:lvl1pPr marL="0" indent="0">
              <a:buNone/>
              <a:defRPr sz="6900"/>
            </a:lvl1pPr>
            <a:lvl2pPr marL="2192749" indent="0">
              <a:buNone/>
              <a:defRPr sz="5600"/>
            </a:lvl2pPr>
            <a:lvl3pPr marL="4385503" indent="0">
              <a:buNone/>
              <a:defRPr sz="4700"/>
            </a:lvl3pPr>
            <a:lvl4pPr marL="6578252" indent="0">
              <a:buNone/>
              <a:defRPr sz="4300"/>
            </a:lvl4pPr>
            <a:lvl5pPr marL="8771006" indent="0">
              <a:buNone/>
              <a:defRPr sz="4300"/>
            </a:lvl5pPr>
            <a:lvl6pPr marL="10963760" indent="0">
              <a:buNone/>
              <a:defRPr sz="4300"/>
            </a:lvl6pPr>
            <a:lvl7pPr marL="13156505" indent="0">
              <a:buNone/>
              <a:defRPr sz="4300"/>
            </a:lvl7pPr>
            <a:lvl8pPr marL="15349262" indent="0">
              <a:buNone/>
              <a:defRPr sz="4300"/>
            </a:lvl8pPr>
            <a:lvl9pPr marL="1754202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BDF-B630-46EA-B775-CDF79EED72BD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5E13-7402-4248-B44A-5E75ACAD18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88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4" y="23042880"/>
            <a:ext cx="26334720" cy="2720343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4" y="2941321"/>
            <a:ext cx="26334720" cy="19751040"/>
          </a:xfrm>
        </p:spPr>
        <p:txBody>
          <a:bodyPr/>
          <a:lstStyle>
            <a:lvl1pPr marL="0" indent="0">
              <a:buNone/>
              <a:defRPr sz="15500"/>
            </a:lvl1pPr>
            <a:lvl2pPr marL="2192749" indent="0">
              <a:buNone/>
              <a:defRPr sz="13400"/>
            </a:lvl2pPr>
            <a:lvl3pPr marL="4385503" indent="0">
              <a:buNone/>
              <a:defRPr sz="11600"/>
            </a:lvl3pPr>
            <a:lvl4pPr marL="6578252" indent="0">
              <a:buNone/>
              <a:defRPr sz="9500"/>
            </a:lvl4pPr>
            <a:lvl5pPr marL="8771006" indent="0">
              <a:buNone/>
              <a:defRPr sz="9500"/>
            </a:lvl5pPr>
            <a:lvl6pPr marL="10963760" indent="0">
              <a:buNone/>
              <a:defRPr sz="9500"/>
            </a:lvl6pPr>
            <a:lvl7pPr marL="13156505" indent="0">
              <a:buNone/>
              <a:defRPr sz="9500"/>
            </a:lvl7pPr>
            <a:lvl8pPr marL="15349262" indent="0">
              <a:buNone/>
              <a:defRPr sz="9500"/>
            </a:lvl8pPr>
            <a:lvl9pPr marL="17542020" indent="0">
              <a:buNone/>
              <a:defRPr sz="9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4" y="25763223"/>
            <a:ext cx="26334720" cy="3863337"/>
          </a:xfrm>
        </p:spPr>
        <p:txBody>
          <a:bodyPr/>
          <a:lstStyle>
            <a:lvl1pPr marL="0" indent="0">
              <a:buNone/>
              <a:defRPr sz="6900"/>
            </a:lvl1pPr>
            <a:lvl2pPr marL="2192749" indent="0">
              <a:buNone/>
              <a:defRPr sz="5600"/>
            </a:lvl2pPr>
            <a:lvl3pPr marL="4385503" indent="0">
              <a:buNone/>
              <a:defRPr sz="4700"/>
            </a:lvl3pPr>
            <a:lvl4pPr marL="6578252" indent="0">
              <a:buNone/>
              <a:defRPr sz="4300"/>
            </a:lvl4pPr>
            <a:lvl5pPr marL="8771006" indent="0">
              <a:buNone/>
              <a:defRPr sz="4300"/>
            </a:lvl5pPr>
            <a:lvl6pPr marL="10963760" indent="0">
              <a:buNone/>
              <a:defRPr sz="4300"/>
            </a:lvl6pPr>
            <a:lvl7pPr marL="13156505" indent="0">
              <a:buNone/>
              <a:defRPr sz="4300"/>
            </a:lvl7pPr>
            <a:lvl8pPr marL="15349262" indent="0">
              <a:buNone/>
              <a:defRPr sz="4300"/>
            </a:lvl8pPr>
            <a:lvl9pPr marL="1754202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0BDF-B630-46EA-B775-CDF79EED72BD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5E13-7402-4248-B44A-5E75ACAD18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138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1"/>
            <a:ext cx="39502080" cy="5486400"/>
          </a:xfrm>
          <a:prstGeom prst="rect">
            <a:avLst/>
          </a:prstGeom>
        </p:spPr>
        <p:txBody>
          <a:bodyPr vert="horz" lIns="438548" tIns="219283" rIns="438548" bIns="219283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8"/>
            <a:ext cx="39502080" cy="21724622"/>
          </a:xfrm>
          <a:prstGeom prst="rect">
            <a:avLst/>
          </a:prstGeom>
        </p:spPr>
        <p:txBody>
          <a:bodyPr vert="horz" lIns="438548" tIns="219283" rIns="438548" bIns="21928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93"/>
            <a:ext cx="10241280" cy="1752601"/>
          </a:xfrm>
          <a:prstGeom prst="rect">
            <a:avLst/>
          </a:prstGeom>
        </p:spPr>
        <p:txBody>
          <a:bodyPr vert="horz" lIns="438548" tIns="219283" rIns="438548" bIns="219283" rtlCol="0" anchor="ctr"/>
          <a:lstStyle>
            <a:lvl1pPr algn="l">
              <a:defRPr sz="5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B0BDF-B630-46EA-B775-CDF79EED72BD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93"/>
            <a:ext cx="13898880" cy="1752601"/>
          </a:xfrm>
          <a:prstGeom prst="rect">
            <a:avLst/>
          </a:prstGeom>
        </p:spPr>
        <p:txBody>
          <a:bodyPr vert="horz" lIns="438548" tIns="219283" rIns="438548" bIns="219283" rtlCol="0" anchor="ctr"/>
          <a:lstStyle>
            <a:lvl1pPr algn="ctr">
              <a:defRPr sz="5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93"/>
            <a:ext cx="10241280" cy="1752601"/>
          </a:xfrm>
          <a:prstGeom prst="rect">
            <a:avLst/>
          </a:prstGeom>
        </p:spPr>
        <p:txBody>
          <a:bodyPr vert="horz" lIns="438548" tIns="219283" rIns="438548" bIns="219283" rtlCol="0" anchor="ctr"/>
          <a:lstStyle>
            <a:lvl1pPr algn="r">
              <a:defRPr sz="5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5E13-7402-4248-B44A-5E75ACAD18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8726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5503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4560" indent="-1644560" algn="l" defTabSz="4385503" rtl="0" eaLnBrk="1" latinLnBrk="0" hangingPunct="1">
        <a:spcBef>
          <a:spcPct val="20000"/>
        </a:spcBef>
        <a:buFont typeface="Arial" pitchFamily="34" charset="0"/>
        <a:buChar char="•"/>
        <a:defRPr sz="15500" kern="1200">
          <a:solidFill>
            <a:schemeClr val="tx1"/>
          </a:solidFill>
          <a:latin typeface="+mn-lt"/>
          <a:ea typeface="+mn-ea"/>
          <a:cs typeface="+mn-cs"/>
        </a:defRPr>
      </a:lvl1pPr>
      <a:lvl2pPr marL="3563221" indent="-1370472" algn="l" defTabSz="4385503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1882" indent="-1096379" algn="l" defTabSz="4385503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74636" indent="-1096379" algn="l" defTabSz="4385503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867385" indent="-1096379" algn="l" defTabSz="4385503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0138" indent="-1096379" algn="l" defTabSz="4385503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252888" indent="-1096379" algn="l" defTabSz="4385503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445637" indent="-1096379" algn="l" defTabSz="4385503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638391" indent="-1096379" algn="l" defTabSz="4385503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5503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2749" algn="l" defTabSz="4385503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5503" algn="l" defTabSz="4385503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78252" algn="l" defTabSz="4385503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1006" algn="l" defTabSz="4385503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63760" algn="l" defTabSz="4385503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56505" algn="l" defTabSz="4385503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49262" algn="l" defTabSz="4385503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42020" algn="l" defTabSz="4385503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3947" y="1317626"/>
            <a:ext cx="39503351" cy="5486400"/>
          </a:xfrm>
          <a:prstGeom prst="rect">
            <a:avLst/>
          </a:prstGeom>
        </p:spPr>
        <p:txBody>
          <a:bodyPr vert="horz" lIns="91369" tIns="45686" rIns="91369" bIns="4568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47" y="7680325"/>
            <a:ext cx="39503351" cy="21724940"/>
          </a:xfrm>
          <a:prstGeom prst="rect">
            <a:avLst/>
          </a:prstGeom>
        </p:spPr>
        <p:txBody>
          <a:bodyPr vert="horz" lIns="91369" tIns="45686" rIns="91369" bIns="4568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3947" y="30510175"/>
            <a:ext cx="10242551" cy="1752601"/>
          </a:xfrm>
          <a:prstGeom prst="rect">
            <a:avLst/>
          </a:prstGeom>
        </p:spPr>
        <p:txBody>
          <a:bodyPr vert="horz" lIns="91369" tIns="45686" rIns="91369" bIns="4568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179BE-CBB2-447C-91CC-5B7DBD47F2C5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5547" y="30510175"/>
            <a:ext cx="13900151" cy="1752601"/>
          </a:xfrm>
          <a:prstGeom prst="rect">
            <a:avLst/>
          </a:prstGeom>
        </p:spPr>
        <p:txBody>
          <a:bodyPr vert="horz" lIns="91369" tIns="45686" rIns="91369" bIns="4568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4747" y="30510175"/>
            <a:ext cx="10242551" cy="1752601"/>
          </a:xfrm>
          <a:prstGeom prst="rect">
            <a:avLst/>
          </a:prstGeom>
        </p:spPr>
        <p:txBody>
          <a:bodyPr vert="horz" lIns="91369" tIns="45686" rIns="91369" bIns="4568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0DF4C-604E-4D89-81B4-EA1E0CCC82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240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3642" rtl="0" eaLnBrk="1" latinLnBrk="0" hangingPunct="1">
        <a:spcBef>
          <a:spcPct val="0"/>
        </a:spcBef>
        <a:buNone/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622" indent="-342622" algn="l" defTabSz="913642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333" indent="-285512" algn="l" defTabSz="913642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052" indent="-228410" algn="l" defTabSz="91364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878" indent="-228410" algn="l" defTabSz="913642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712" indent="-228410" algn="l" defTabSz="913642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533" indent="-228410" algn="l" defTabSz="91364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354" indent="-228410" algn="l" defTabSz="91364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175" indent="-228410" algn="l" defTabSz="91364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996" indent="-228410" algn="l" defTabSz="91364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64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21" algn="l" defTabSz="91364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3642" algn="l" defTabSz="91364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472" algn="l" defTabSz="91364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293" algn="l" defTabSz="91364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122" algn="l" defTabSz="91364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943" algn="l" defTabSz="91364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764" algn="l" defTabSz="91364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585" algn="l" defTabSz="91364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/>
          <p:cNvSpPr/>
          <p:nvPr/>
        </p:nvSpPr>
        <p:spPr>
          <a:xfrm>
            <a:off x="0" y="8"/>
            <a:ext cx="43891200" cy="4571992"/>
          </a:xfrm>
          <a:prstGeom prst="rect">
            <a:avLst/>
          </a:prstGeom>
          <a:solidFill>
            <a:srgbClr val="5A2E85"/>
          </a:solidFill>
          <a:ln>
            <a:noFill/>
          </a:ln>
          <a:effectLst>
            <a:outerShdw blurRad="50800" dist="38100" dir="2700000" algn="tl" rotWithShape="0">
              <a:srgbClr val="009999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9" tIns="45686" rIns="91369" bIns="45686" rtlCol="0" anchor="ctr"/>
          <a:lstStyle/>
          <a:p>
            <a:pPr algn="ctr"/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7056041" y="1088406"/>
            <a:ext cx="29407934" cy="1354148"/>
          </a:xfrm>
          <a:prstGeom prst="rect">
            <a:avLst/>
          </a:prstGeom>
          <a:noFill/>
        </p:spPr>
        <p:txBody>
          <a:bodyPr wrap="square" lIns="91369" tIns="45686" rIns="91369" bIns="45686" rtlCol="0">
            <a:spAutoFit/>
          </a:bodyPr>
          <a:lstStyle/>
          <a:p>
            <a:pPr algn="ctr"/>
            <a:r>
              <a:rPr lang="en-US" sz="82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Poster Title Here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1314081" y="4738872"/>
            <a:ext cx="41056755" cy="769373"/>
          </a:xfrm>
          <a:prstGeom prst="rect">
            <a:avLst/>
          </a:prstGeom>
          <a:noFill/>
        </p:spPr>
        <p:txBody>
          <a:bodyPr wrap="square" lIns="91369" tIns="45686" rIns="91369" bIns="45686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Authors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417245" y="6154128"/>
            <a:ext cx="41056755" cy="707817"/>
          </a:xfrm>
          <a:prstGeom prst="rect">
            <a:avLst/>
          </a:prstGeom>
          <a:noFill/>
        </p:spPr>
        <p:txBody>
          <a:bodyPr wrap="square" lIns="91369" tIns="45686" rIns="91369" bIns="45686" rtlCol="0">
            <a:spAutoFit/>
          </a:bodyPr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Affiliations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62017" y="7378998"/>
            <a:ext cx="13145737" cy="2476537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9" tIns="45686" rIns="91369" bIns="45686"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705483" y="7378998"/>
            <a:ext cx="13258803" cy="885394"/>
          </a:xfrm>
          <a:prstGeom prst="rect">
            <a:avLst/>
          </a:prstGeom>
          <a:solidFill>
            <a:srgbClr val="321858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62017" y="19403200"/>
            <a:ext cx="13145737" cy="769441"/>
          </a:xfrm>
          <a:prstGeom prst="rect">
            <a:avLst/>
          </a:prstGeom>
          <a:solidFill>
            <a:srgbClr val="32185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Materials &amp; Methods</a:t>
            </a:r>
          </a:p>
        </p:txBody>
      </p:sp>
      <p:sp>
        <p:nvSpPr>
          <p:cNvPr id="96" name="Rectangle 95"/>
          <p:cNvSpPr/>
          <p:nvPr/>
        </p:nvSpPr>
        <p:spPr>
          <a:xfrm>
            <a:off x="29952015" y="7414577"/>
            <a:ext cx="13244280" cy="24729791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9" tIns="45686" rIns="91369" bIns="45686" rtlCol="0" anchor="ctr"/>
          <a:lstStyle/>
          <a:p>
            <a:pPr algn="ctr"/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29962526" y="22936200"/>
            <a:ext cx="13258803" cy="885397"/>
          </a:xfrm>
          <a:prstGeom prst="rect">
            <a:avLst/>
          </a:prstGeom>
          <a:solidFill>
            <a:srgbClr val="321858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29962526" y="27432000"/>
            <a:ext cx="13258803" cy="885397"/>
          </a:xfrm>
          <a:prstGeom prst="rect">
            <a:avLst/>
          </a:prstGeom>
          <a:solidFill>
            <a:srgbClr val="321858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Acknowledgments</a:t>
            </a:r>
          </a:p>
        </p:txBody>
      </p:sp>
      <p:sp>
        <p:nvSpPr>
          <p:cNvPr id="36" name="Rectangle 35"/>
          <p:cNvSpPr/>
          <p:nvPr/>
        </p:nvSpPr>
        <p:spPr>
          <a:xfrm flipV="1">
            <a:off x="-35368" y="4416847"/>
            <a:ext cx="43891200" cy="155153"/>
          </a:xfrm>
          <a:prstGeom prst="rect">
            <a:avLst/>
          </a:prstGeom>
          <a:solidFill>
            <a:srgbClr val="FFFFFF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9" tIns="45686" rIns="91369" bIns="45686" rtlCol="0" anchor="ctr"/>
          <a:lstStyle/>
          <a:p>
            <a:pPr algn="ctr"/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14755703" y="7414577"/>
            <a:ext cx="14379838" cy="24813399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9" tIns="45686" rIns="91369" bIns="45686" rtlCol="0" anchor="ctr"/>
          <a:lstStyle/>
          <a:p>
            <a:pPr algn="ctr"/>
            <a:endParaRPr lang="en-US" dirty="0"/>
          </a:p>
        </p:txBody>
      </p:sp>
      <p:sp>
        <p:nvSpPr>
          <p:cNvPr id="91" name="Rectangle 90"/>
          <p:cNvSpPr/>
          <p:nvPr/>
        </p:nvSpPr>
        <p:spPr>
          <a:xfrm>
            <a:off x="14781979" y="7378998"/>
            <a:ext cx="14379839" cy="932843"/>
          </a:xfrm>
          <a:prstGeom prst="rect">
            <a:avLst/>
          </a:prstGeom>
          <a:solidFill>
            <a:srgbClr val="321858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5" name="Picture 9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9688" y="12670457"/>
            <a:ext cx="9821088" cy="7862560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15098270" y="20825987"/>
            <a:ext cx="13479450" cy="1661925"/>
          </a:xfrm>
          <a:prstGeom prst="rect">
            <a:avLst/>
          </a:prstGeom>
          <a:noFill/>
        </p:spPr>
        <p:txBody>
          <a:bodyPr wrap="square" lIns="91369" tIns="45686" rIns="91369" bIns="45686" rtlCol="0">
            <a:spAutoFit/>
          </a:bodyPr>
          <a:lstStyle/>
          <a:p>
            <a:pPr marL="456821" indent="-456821"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Area may also be used for additional text or graphics.  </a:t>
            </a:r>
          </a:p>
          <a:p>
            <a:pPr marL="456821" indent="-456821"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Use high resolution graphics and photos.  At print size, images should be 300 dpi or greater)</a:t>
            </a:r>
          </a:p>
          <a:p>
            <a:pPr marL="456821" indent="-456821"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Please use Arial 24 font for figure/table captions. .</a:t>
            </a:r>
          </a:p>
          <a:p>
            <a:endParaRPr lang="en-US" sz="3000" b="1" dirty="0"/>
          </a:p>
        </p:txBody>
      </p:sp>
      <p:grpSp>
        <p:nvGrpSpPr>
          <p:cNvPr id="45" name="Group 44"/>
          <p:cNvGrpSpPr/>
          <p:nvPr/>
        </p:nvGrpSpPr>
        <p:grpSpPr>
          <a:xfrm>
            <a:off x="950321" y="8494770"/>
            <a:ext cx="42110232" cy="16111950"/>
            <a:chOff x="950319" y="8367078"/>
            <a:chExt cx="41593096" cy="15660689"/>
          </a:xfrm>
        </p:grpSpPr>
        <p:sp>
          <p:nvSpPr>
            <p:cNvPr id="46" name="TextBox 45"/>
            <p:cNvSpPr txBox="1"/>
            <p:nvPr/>
          </p:nvSpPr>
          <p:spPr>
            <a:xfrm>
              <a:off x="950319" y="8367078"/>
              <a:ext cx="1215888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456821" indent="-456821">
                <a:buFont typeface="Arial" pitchFamily="34" charset="0"/>
                <a:buChar char="•"/>
              </a:pPr>
              <a:r>
                <a:rPr lang="en-US" sz="3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Place body text here. 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981560" y="19948230"/>
              <a:ext cx="1215888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456821" indent="-456821">
                <a:buFont typeface="Arial" pitchFamily="34" charset="0"/>
                <a:buChar char="•"/>
              </a:pPr>
              <a:r>
                <a:rPr lang="en-US" sz="3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Place body text here. 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5481048" y="8368221"/>
              <a:ext cx="13395292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456821" indent="-456821">
                <a:buFont typeface="Arial" pitchFamily="34" charset="0"/>
                <a:buChar char="•"/>
              </a:pPr>
              <a:r>
                <a:rPr lang="en-US" sz="3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Place body text here. 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0384529" y="8367078"/>
              <a:ext cx="1215888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456821" indent="-456821">
                <a:buFont typeface="Arial" pitchFamily="34" charset="0"/>
                <a:buChar char="•"/>
              </a:pPr>
              <a:r>
                <a:rPr lang="en-US" sz="3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Place body text here.  Please use Bold text.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0242783" y="23566102"/>
              <a:ext cx="12158886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456821" indent="-456821">
                <a:buFont typeface="Arial" pitchFamily="34" charset="0"/>
                <a:buChar char="•"/>
              </a:pPr>
              <a:r>
                <a:rPr lang="en-US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Place body text here. Please use Arial 24 font.</a:t>
              </a:r>
            </a:p>
          </p:txBody>
        </p:sp>
      </p:grpSp>
      <p:sp>
        <p:nvSpPr>
          <p:cNvPr id="41" name="Rectangle 40"/>
          <p:cNvSpPr/>
          <p:nvPr/>
        </p:nvSpPr>
        <p:spPr>
          <a:xfrm flipV="1">
            <a:off x="648950" y="32253832"/>
            <a:ext cx="42785049" cy="45719"/>
          </a:xfrm>
          <a:prstGeom prst="rect">
            <a:avLst/>
          </a:prstGeom>
          <a:solidFill>
            <a:srgbClr val="FFFFFF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9" tIns="45686" rIns="91369" bIns="45686" rtlCol="0" anchor="ctr"/>
          <a:lstStyle/>
          <a:p>
            <a:pPr algn="ctr"/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29952015" y="7349914"/>
            <a:ext cx="13269314" cy="943562"/>
          </a:xfrm>
          <a:prstGeom prst="rect">
            <a:avLst/>
          </a:prstGeom>
          <a:solidFill>
            <a:srgbClr val="321858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Summary/Conclusion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0701764" y="28727400"/>
            <a:ext cx="12310060" cy="4749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6821" indent="-456821"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Place body text here. Please use Arial 24 font.</a:t>
            </a:r>
          </a:p>
        </p:txBody>
      </p:sp>
    </p:spTree>
    <p:extLst>
      <p:ext uri="{BB962C8B-B14F-4D97-AF65-F5344CB8AC3E}">
        <p14:creationId xmlns:p14="http://schemas.microsoft.com/office/powerpoint/2010/main" val="3337693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3181</TotalTime>
  <Words>101</Words>
  <Application>Microsoft Office PowerPoint</Application>
  <PresentationFormat>Custom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Office Theme</vt:lpstr>
      <vt:lpstr>Custom Design</vt:lpstr>
      <vt:lpstr>PowerPoint Presentation</vt:lpstr>
    </vt:vector>
  </TitlesOfParts>
  <Company>College of Veterinary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Stetter</dc:creator>
  <cp:lastModifiedBy>Dana Parker</cp:lastModifiedBy>
  <cp:revision>162</cp:revision>
  <cp:lastPrinted>2014-05-28T13:48:58Z</cp:lastPrinted>
  <dcterms:created xsi:type="dcterms:W3CDTF">2013-04-16T13:22:05Z</dcterms:created>
  <dcterms:modified xsi:type="dcterms:W3CDTF">2018-05-15T14:13:10Z</dcterms:modified>
</cp:coreProperties>
</file>